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5268" autoAdjust="0"/>
  </p:normalViewPr>
  <p:slideViewPr>
    <p:cSldViewPr showGuides="1">
      <p:cViewPr varScale="1">
        <p:scale>
          <a:sx n="104" d="100"/>
          <a:sy n="104" d="100"/>
        </p:scale>
        <p:origin x="2274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485455"/>
              </p:ext>
            </p:extLst>
          </p:nvPr>
        </p:nvGraphicFramePr>
        <p:xfrm>
          <a:off x="307975" y="2983557"/>
          <a:ext cx="4465638" cy="272083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682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117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6823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37558675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27834" y="3428999"/>
            <a:ext cx="4775614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Павлодар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апреля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2250" y="358637"/>
            <a:ext cx="4395582" cy="1954381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апреля 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27 апреля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28 апреля </a:t>
            </a:r>
          </a:p>
          <a:p>
            <a:pPr indent="176213"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Ночью и утром туман. Ветер восточный 7-12 м/с. Температура воздуха ночью 1-3 тепла, на поверхности почвы заморозки 2 градуса, днем 18-20 тепла. </a:t>
            </a:r>
            <a:endParaRPr lang="ru-RU" sz="1100" b="1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indent="176213"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Прогноз погоды 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ночь 29 апреля</a:t>
            </a:r>
          </a:p>
          <a:p>
            <a:pPr indent="176213"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28 апреля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29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indent="176213"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Ветер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7-12 м/с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3-5 тепла.</a:t>
            </a:r>
          </a:p>
          <a:p>
            <a:pPr indent="176213" algn="just">
              <a:spcAft>
                <a:spcPts val="0"/>
              </a:spcAft>
            </a:pPr>
            <a:endParaRPr lang="ru-RU" sz="11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0991179"/>
              </p:ext>
            </p:extLst>
          </p:nvPr>
        </p:nvGraphicFramePr>
        <p:xfrm>
          <a:off x="5149471" y="3876544"/>
          <a:ext cx="4415373" cy="23628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910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65556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60717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70458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607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5798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19363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0.049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16640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2574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0.376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2.363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69262" y="2205940"/>
            <a:ext cx="4395582" cy="769441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15" name="TextBox 13">
            <a:extLst>
              <a:ext uri="{FF2B5EF4-FFF2-40B4-BE49-F238E27FC236}">
                <a16:creationId xmlns:a16="http://schemas.microsoft.com/office/drawing/2014/main" id="{4889B921-3D84-43C4-A166-7DCA904C34AB}"/>
              </a:ext>
            </a:extLst>
          </p:cNvPr>
          <p:cNvSpPr txBox="1"/>
          <p:nvPr/>
        </p:nvSpPr>
        <p:spPr>
          <a:xfrm>
            <a:off x="5166381" y="3120676"/>
            <a:ext cx="4401343" cy="276999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Седелёва Н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57118</TotalTime>
  <Words>651</Words>
  <Application>Microsoft Office PowerPoint</Application>
  <PresentationFormat>Лист A4 (210x297 мм)</PresentationFormat>
  <Paragraphs>106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8029</cp:revision>
  <cp:lastPrinted>2025-08-12T06:13:34Z</cp:lastPrinted>
  <dcterms:created xsi:type="dcterms:W3CDTF">2018-03-27T06:03:00Z</dcterms:created>
  <dcterms:modified xsi:type="dcterms:W3CDTF">2026-04-27T07:38:52Z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